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34EE-AA0E-47F5-8EDD-6166D7FFE0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45D54-A6DA-4FF8-AA26-211379CCDF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34EE-AA0E-47F5-8EDD-6166D7FFE0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45D54-A6DA-4FF8-AA26-211379CCDF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34EE-AA0E-47F5-8EDD-6166D7FFE0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45D54-A6DA-4FF8-AA26-211379CCDF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34EE-AA0E-47F5-8EDD-6166D7FFE0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45D54-A6DA-4FF8-AA26-211379CCDF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34EE-AA0E-47F5-8EDD-6166D7FFE0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45D54-A6DA-4FF8-AA26-211379CCDF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34EE-AA0E-47F5-8EDD-6166D7FFE0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45D54-A6DA-4FF8-AA26-211379CCDF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34EE-AA0E-47F5-8EDD-6166D7FFE0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45D54-A6DA-4FF8-AA26-211379CCDF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34EE-AA0E-47F5-8EDD-6166D7FFE0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45D54-A6DA-4FF8-AA26-211379CCDF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34EE-AA0E-47F5-8EDD-6166D7FFE0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45D54-A6DA-4FF8-AA26-211379CCDF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34EE-AA0E-47F5-8EDD-6166D7FFE0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45D54-A6DA-4FF8-AA26-211379CCDF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34EE-AA0E-47F5-8EDD-6166D7FFE0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45D54-A6DA-4FF8-AA26-211379CCDF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A34EE-AA0E-47F5-8EDD-6166D7FFE0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45D54-A6DA-4FF8-AA26-211379CCDF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udeep Consultancy\Desktop\116418726_2177887099024250_1328206016760909490_o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52712" y="1095375"/>
            <a:ext cx="3838575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Sudeep Consultancy</dc:creator>
  <cp:lastModifiedBy>Sudeep Consultancy</cp:lastModifiedBy>
  <cp:revision>1</cp:revision>
  <dcterms:created xsi:type="dcterms:W3CDTF">2021-03-02T05:54:04Z</dcterms:created>
  <dcterms:modified xsi:type="dcterms:W3CDTF">2021-03-02T05:54:39Z</dcterms:modified>
</cp:coreProperties>
</file>